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CDF9A9-2F6B-4F8A-80EA-470A46692BE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74CA71-0DA7-4341-A65C-8C7DCA01DAB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14F94E-3168-4DE3-9434-9DEFF0632D6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84BA57-C1BB-4FE0-923F-B80E9CA07BE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14B820-50CF-419B-A715-200C94F1E7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F2CEB7-10A5-4708-BC1F-073C5861F8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AAC3C8-BEF0-42B0-97AF-DC560C65393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DB23D3-C456-4E0A-A48D-72EFF3BF335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1767F3-EA8F-42B8-86B8-3EEE2981201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89FFE6-D57E-4D79-9962-E11ADB98FC1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735CAF-7E4F-480F-8347-25297AB26E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4650EC-AE86-4CF5-9C0B-DE96B9ED68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F106B95-C8E9-4A94-9FD1-71A52263EAB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53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54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56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2024-08-28T10:07:36Z</dcterms:modified>
  <cp:revision>69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